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/>
    <p:restoredTop sz="94681"/>
  </p:normalViewPr>
  <p:slideViewPr>
    <p:cSldViewPr snapToGrid="0">
      <p:cViewPr varScale="1">
        <p:scale>
          <a:sx n="85" d="100"/>
          <a:sy n="85" d="100"/>
        </p:scale>
        <p:origin x="176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7CF15-B94B-CCF1-DA51-01B441816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1C737F-9149-ACAD-C97A-501ED78FE9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18D91-126B-C61D-E165-B35AEF5A7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9AD4E4-F429-BC1A-2E55-C192F4114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8CF22-3CA2-3834-8C29-B6D8727DD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739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A78B3-40B5-ECAF-6453-D51D4E49E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DD99C-EE76-5C79-0D2F-AAA5ACD3A9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90FCB-C12D-FCFD-FF35-367608C00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686B2-1331-9B0D-28E7-41DDE7313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97D4E-7A05-8BEB-7DFF-86DBB1A7E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95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3BBAAC-1E3B-88DA-46B9-8E1565534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6BD837-2672-2E23-B0EA-CD8C5310D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F1500-7E28-0021-7E64-816960868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18335-C36A-8815-3913-7568F9705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32443-E289-7700-B7C2-35FA3872B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759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99700-CA9C-D773-B1E4-CA25442FF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E0C79-CDD5-C795-CC31-7605C3676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66FD6-1112-1C35-0FC9-2B782DE7C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8189B-C24D-A616-9B41-308402A63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547A9-96D5-C7D5-0708-26C489143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07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31F03-C03D-A858-431C-A50F3242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52258-8A11-D566-BDA2-8C6FEE7625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B3876-27E4-C9B3-F570-C6736F59A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2F11E-998E-C998-02E9-C176FF53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C8621-9341-592A-1C85-35A8D2E87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732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F2B8C-D1E0-D0A1-D1F8-7F4CE2A5C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91A74-11B6-D0F9-3CE4-9F9DEB0A63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3B36E-5B01-8108-8C88-102699CE5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65E658-1F2F-9CB7-BEA1-2D81BFDF1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56EAA-39B2-9A76-E51F-07AC7979A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E66889-8188-4389-4F8C-C2C8D6BBE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29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DA9E4-6CA3-7A62-F7EF-0FFBDD246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DD325-8D76-4B1F-5AB5-13585A334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154BB-AD30-7436-ED74-D3710DAFB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854575-E4ED-671D-2D70-E14D92D985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04C980-AF88-1AA2-13A6-28AB2F9BFF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8CFBEC-FC55-E945-EF03-2EC73BC67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9A5F2B-C660-810C-DF0C-54C8321BE0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E1FB1D-281D-2F7A-9975-6E64F088C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70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DF0D8-D452-3489-19F8-98643C68E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82EE5E7-034C-D310-1D07-37E86190E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17D629-A2C4-069A-AF7D-A188F1459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7DA241-1A58-FBFB-219D-8FAC8BFC6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77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DA5EE1-76C9-64E7-DDAD-4D7B44BD8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203CB4-E992-FE02-284A-4DB64436D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10DDA-2BAE-20E2-F497-F5CB66273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30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ED645-CC51-0BAC-C0C0-18099548B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1E6B20-E46B-4C52-7569-214EE84816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E78F6-EDFF-9EA5-3EA2-C2568B2BBC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F8E03D-45C5-6456-74BB-75BD00A8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7E78A9-07E9-1054-92A9-64CE31EA9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7BAD5E-D0B3-55EF-FB2B-6522BAA7C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764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D3D42-C431-4057-A6CC-A2B7F527B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E6C9AF-1E72-4ED1-72D7-4ECF152F82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D7D9AE-6CB8-0B4E-0670-DE576C5AF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38F2B9-5BC9-830E-A787-E64F45AE8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1988F-69B4-4A98-AE18-A76269B9B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4DC444-58B8-1311-7C0B-C3A111C5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757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5CCCB7-A0AD-7063-C01F-4DEF4A5CD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41DB91-1550-715A-2FFA-00ACB5AAF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40405-CC68-7049-83A1-CF67BBD55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60CF6F-1657-8E40-BB8F-DB4F5C5E060E}" type="datetimeFigureOut">
              <a:rPr lang="en-US" smtClean="0"/>
              <a:t>12/16/25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24526-275E-9659-485B-8483E446C3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C285B-2D95-43B6-0CDF-19A9567AF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2776A3-31D5-4D4D-A458-8EC479AF9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82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regnant person holding her belly&#10;&#10;AI-generated content may be incorrect.">
            <a:extLst>
              <a:ext uri="{FF2B5EF4-FFF2-40B4-BE49-F238E27FC236}">
                <a16:creationId xmlns:a16="http://schemas.microsoft.com/office/drawing/2014/main" id="{5132DE66-6790-F2CD-891D-507BCF91B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6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n ultrasound&#10;&#10;AI-generated content may be incorrect.">
            <a:extLst>
              <a:ext uri="{FF2B5EF4-FFF2-40B4-BE49-F238E27FC236}">
                <a16:creationId xmlns:a16="http://schemas.microsoft.com/office/drawing/2014/main" id="{72E8E7EA-660A-D0D2-CC2D-F318A371F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88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text with black text&#10;&#10;AI-generated content may be incorrect.">
            <a:extLst>
              <a:ext uri="{FF2B5EF4-FFF2-40B4-BE49-F238E27FC236}">
                <a16:creationId xmlns:a16="http://schemas.microsoft.com/office/drawing/2014/main" id="{31AD9070-671F-0EC3-835D-4EB4EF22F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897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text on a white background&#10;&#10;AI-generated content may be incorrect.">
            <a:extLst>
              <a:ext uri="{FF2B5EF4-FFF2-40B4-BE49-F238E27FC236}">
                <a16:creationId xmlns:a16="http://schemas.microsoft.com/office/drawing/2014/main" id="{DAB64822-D01D-1E33-7F56-1E96F0EC2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380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text on a white background&#10;&#10;AI-generated content may be incorrect.">
            <a:extLst>
              <a:ext uri="{FF2B5EF4-FFF2-40B4-BE49-F238E27FC236}">
                <a16:creationId xmlns:a16="http://schemas.microsoft.com/office/drawing/2014/main" id="{62665610-8904-BAF4-C844-8B422CB4A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229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rayer&#10;&#10;AI-generated content may be incorrect.">
            <a:extLst>
              <a:ext uri="{FF2B5EF4-FFF2-40B4-BE49-F238E27FC236}">
                <a16:creationId xmlns:a16="http://schemas.microsoft.com/office/drawing/2014/main" id="{E5B0CD94-80A0-8F71-23AF-D174ACA66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85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0F46FC38-54D6-A4B6-4B2E-76B50DAC5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529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reading a book&#10;&#10;AI-generated content may be incorrect.">
            <a:extLst>
              <a:ext uri="{FF2B5EF4-FFF2-40B4-BE49-F238E27FC236}">
                <a16:creationId xmlns:a16="http://schemas.microsoft.com/office/drawing/2014/main" id="{F6E4FF1C-3F59-520E-6836-44A8D5F35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023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Adara Wright</dc:creator>
  <cp:lastModifiedBy>Adara Wright</cp:lastModifiedBy>
  <cp:revision>2</cp:revision>
  <dcterms:created xsi:type="dcterms:W3CDTF">2025-12-15T21:59:28Z</dcterms:created>
  <dcterms:modified xsi:type="dcterms:W3CDTF">2025-12-16T20:03:08Z</dcterms:modified>
</cp:coreProperties>
</file>